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78" r:id="rId3"/>
    <p:sldId id="279" r:id="rId4"/>
    <p:sldId id="280" r:id="rId5"/>
    <p:sldId id="281" r:id="rId6"/>
    <p:sldId id="289" r:id="rId7"/>
    <p:sldId id="290" r:id="rId8"/>
    <p:sldId id="288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A553"/>
    <a:srgbClr val="7CA152"/>
    <a:srgbClr val="A3C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270" autoAdjust="0"/>
  </p:normalViewPr>
  <p:slideViewPr>
    <p:cSldViewPr snapToGrid="0">
      <p:cViewPr>
        <p:scale>
          <a:sx n="50" d="100"/>
          <a:sy n="50" d="100"/>
        </p:scale>
        <p:origin x="22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FA931-4D86-4781-897E-C51410A43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268A35-BF38-43DB-AA56-7B09D81A8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EF4140-5B88-47B2-A2BB-CD528D31B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485F0E-779D-4B45-AA98-B242E891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6B18B8-5947-4721-92D7-EF91811A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18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20084-320E-4143-889C-82A1AC61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8597F3-72F7-4645-A199-C85AF79AE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33E81C-52AE-4F82-8030-60DE5E70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BCDC52-FEA2-45E1-8BA2-F2401DCF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2B6960-07E4-4966-BFA0-C75C3AD6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029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C9CC66-5AF4-47A8-A87C-978E0160D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939C82-BAA5-42DB-B8F3-B69134023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366B46-350D-48F7-B62F-EF80EEC9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D6B482-CD5B-4F3E-B868-F69E4494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81E411-42C5-4E12-BA8B-3572F7CB6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9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86DE7-F235-4B8E-8E97-9B3C81651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6C5A1D-6194-41A8-9FBB-EF6F6BCC2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1E52FA-F8CD-4FC9-8CE6-2382C2F2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B2ED0-9CB5-4963-BE35-06DFD3E1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600080-3344-4E78-8BE4-B81D36DE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117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4A257-E5A5-4146-92A3-4195AB14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15C66F-5E93-40C5-9B86-A47ADD385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77DE96-5AFA-408C-9FBF-7FC2AFDD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5780B7-EDEF-40D3-80BD-E7290CA14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8793A4-83CA-4118-83E4-5E8EB56E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598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1F3F6-E4E8-45C1-9292-9435C729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3B6017-F33A-4FCF-83C3-2B273019A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7C426D-46C0-49F6-8FD3-8066E5AF9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C9193-A956-408E-970C-71BBBDB6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9044F6-011F-4FD1-BFFF-914A7EAB5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2DE58B-CCC4-4DCD-BB1E-0249CF94D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299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C4C1B-EA98-44B9-ABD0-C4FE31DF5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A61FA6-C63B-464F-9EDB-9BA00B187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1B309F-E182-4199-B35C-06AC89EC9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625676-A30F-4DCC-9D0D-21805358A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DAD3E2-EC37-4494-A2E1-53EA1FBA7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933785-767E-4836-8585-889C945A6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F64C5C-2979-458C-96D8-A82F0296F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960A81-764A-4E09-8E91-A0D754C4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31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A928F-EDFF-42EB-9299-0CF8D4322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424019-1EC8-4667-AA21-F54416705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34F7C0-0C83-4602-8C57-2F48E7E5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7ED5AB-A57C-4908-BCD0-D4907E22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396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E2E136-903D-4E72-851A-0BC8B3CB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D49B98-C369-4E86-A3A8-29A267C9C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A5A5F1-EE1A-43E1-BE58-F4FF156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229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BD28D-B8F4-42F2-A3F7-C518D06D0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7FDA53-0C17-4C02-A074-92C05552B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27167-8797-4ABC-AC2F-DA85CC789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C6FBD5-6F58-4C44-AE15-CE32CC12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ADA257-C26E-4E27-B90B-59C69FB96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B9BABB-103C-4AA2-A751-735E6FCB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491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66EF3-56B1-44A0-BCF9-BD87C895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92EF2E-9FF1-4416-9E19-09A21B458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640367-0738-4749-9DCD-385F648BF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035615-CF93-4BC0-AA57-6DAF4EB2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88C625-FE55-4B46-8933-1BD92FC0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C231D-D043-4DAD-A216-98AF9172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773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7491C7-3582-4393-B367-4AE5D36C5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F9C5C9-B48D-41FC-9F5D-7AB916525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E02591-8662-41AC-8EF4-172FA40F0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B1C4-DAC6-4ECF-9CB0-0C2656DF9FE1}" type="datetimeFigureOut">
              <a:rPr lang="es-AR" smtClean="0"/>
              <a:t>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8FE556-3D35-4653-82D2-9EAEC9E53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D215D1-AC23-433E-8099-28B8DE2D5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20F0F-82DC-48AF-9273-FBB2BDE8B0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747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26DA1D68-218A-43FB-AD9D-9872F967FC16}"/>
              </a:ext>
            </a:extLst>
          </p:cNvPr>
          <p:cNvSpPr/>
          <p:nvPr/>
        </p:nvSpPr>
        <p:spPr>
          <a:xfrm>
            <a:off x="6108700" y="5880100"/>
            <a:ext cx="2933700" cy="67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05A7E58A-AAC4-421A-BFDD-F49988AD5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480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86F8160-2DF6-45F6-9915-86AF5CE9B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228600" y="2088000"/>
            <a:ext cx="85534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ctr"/>
            <a:r>
              <a:rPr lang="es-MX" sz="50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de invitación a la Compra Directa con Cotejo de Precios</a:t>
            </a:r>
            <a:endParaRPr lang="es-AR" sz="5000" i="1" dirty="0">
              <a:solidFill>
                <a:srgbClr val="7CA152"/>
              </a:solidFill>
              <a:latin typeface="Avenir" panose="020B0503020203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361950" y="81022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944506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7475D07-EA0E-4F06-AE20-F344C83DA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457200" y="81022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b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276225" y="2114550"/>
            <a:ext cx="859155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Certificado de Inscripción en el  Registro de Contratistas o Certificado de Capacidad Contratación Actualizado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9178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86F8160-2DF6-45F6-9915-86AF5CE9B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504825" y="1835319"/>
            <a:ext cx="8134350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ctr">
              <a:lnSpc>
                <a:spcPct val="150000"/>
              </a:lnSpc>
            </a:pPr>
            <a:r>
              <a:rPr lang="es-MX" sz="4500" i="1" dirty="0">
                <a:solidFill>
                  <a:srgbClr val="7CA152"/>
                </a:solidFill>
                <a:latin typeface="Avenir" panose="020B0503020203020204" pitchFamily="34" charset="0"/>
              </a:rPr>
              <a:t>Inscripción AFIP vigente.</a:t>
            </a:r>
          </a:p>
          <a:p>
            <a:pPr marL="82296" algn="ctr">
              <a:lnSpc>
                <a:spcPct val="150000"/>
              </a:lnSpc>
            </a:pPr>
            <a:r>
              <a:rPr lang="es-MX" sz="4500" i="1" dirty="0">
                <a:solidFill>
                  <a:srgbClr val="7CA152"/>
                </a:solidFill>
                <a:latin typeface="Avenir" panose="020B0503020203020204" pitchFamily="34" charset="0"/>
              </a:rPr>
              <a:t>Inscripción ATER vigente.</a:t>
            </a:r>
          </a:p>
          <a:p>
            <a:pPr marL="82296" algn="ctr">
              <a:lnSpc>
                <a:spcPct val="150000"/>
              </a:lnSpc>
            </a:pPr>
            <a:r>
              <a:rPr lang="es-MX" sz="4500" i="1" dirty="0">
                <a:solidFill>
                  <a:srgbClr val="7CA152"/>
                </a:solidFill>
                <a:latin typeface="Avenir" panose="020B0503020203020204" pitchFamily="34" charset="0"/>
              </a:rPr>
              <a:t>Inscripción Municipal vigente.</a:t>
            </a:r>
          </a:p>
          <a:p>
            <a:pPr algn="ctr"/>
            <a:endParaRPr lang="es-AR" sz="4500" i="1" dirty="0">
              <a:solidFill>
                <a:srgbClr val="7CA152"/>
              </a:solidFill>
              <a:latin typeface="Avenir" panose="020B0503020203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323850" y="0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7823439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7475D07-EA0E-4F06-AE20-F344C83DA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219075" y="38100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459581" y="2104072"/>
            <a:ext cx="82248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Comprobantes Ley </a:t>
            </a:r>
            <a:r>
              <a:rPr lang="es-MX" sz="42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N°</a:t>
            </a: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4035 (último semestre) – vigente hasta noviembre 2021 o </a:t>
            </a:r>
            <a:r>
              <a:rPr lang="es-MX" sz="42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ddjj</a:t>
            </a: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declarando no haber trabajado en ese periodo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528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86F8160-2DF6-45F6-9915-86AF5CE9B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504825" y="1835319"/>
            <a:ext cx="81343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ctr"/>
            <a:r>
              <a:rPr lang="es-MX" sz="4500" i="1" dirty="0">
                <a:solidFill>
                  <a:srgbClr val="7CA152"/>
                </a:solidFill>
                <a:latin typeface="Avenir" panose="020B0503020203020204" pitchFamily="34" charset="0"/>
              </a:rPr>
              <a:t>Pliego firmado por el proponente en todas sus hojas</a:t>
            </a:r>
          </a:p>
          <a:p>
            <a:pPr algn="ctr"/>
            <a:endParaRPr lang="es-AR" sz="4500" i="1" dirty="0">
              <a:solidFill>
                <a:srgbClr val="7CA152"/>
              </a:solidFill>
              <a:latin typeface="Avenir" panose="020B0503020203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323850" y="0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992801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7475D07-EA0E-4F06-AE20-F344C83DA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076C3F4-24B6-41E9-85A8-EF564A9F74C6}"/>
              </a:ext>
            </a:extLst>
          </p:cNvPr>
          <p:cNvSpPr txBox="1"/>
          <p:nvPr/>
        </p:nvSpPr>
        <p:spPr>
          <a:xfrm>
            <a:off x="305990" y="92809"/>
            <a:ext cx="102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f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4BC991-33CD-484E-80ED-09829B897789}"/>
              </a:ext>
            </a:extLst>
          </p:cNvPr>
          <p:cNvSpPr txBox="1"/>
          <p:nvPr/>
        </p:nvSpPr>
        <p:spPr>
          <a:xfrm>
            <a:off x="305990" y="1662946"/>
            <a:ext cx="853201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800" i="1" dirty="0">
                <a:solidFill>
                  <a:srgbClr val="7CA152"/>
                </a:solidFill>
                <a:latin typeface="Avenir" panose="020B0503020203020204" pitchFamily="34" charset="0"/>
              </a:rPr>
              <a:t>Formulario de Cotización de la obra; planilla de cotización discriminada por ítem, sellada y firmada por el proponente. El importe total de la oferta deberá estar expresado en números y letras, tomándose como válido ante una discrepancia, el escrito en letras.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3708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970EFD1-AFCF-4496-9B3C-FA270414E2E5}"/>
              </a:ext>
            </a:extLst>
          </p:cNvPr>
          <p:cNvSpPr/>
          <p:nvPr/>
        </p:nvSpPr>
        <p:spPr>
          <a:xfrm>
            <a:off x="849997" y="5097349"/>
            <a:ext cx="2715776" cy="140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35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253C180-11B7-48D2-ACC3-CA06F2EB1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" y="0"/>
            <a:ext cx="9141857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A73D948-E5F8-4ED6-AADB-2867D4B2E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30" y="4501705"/>
            <a:ext cx="4969031" cy="107720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ACB8613-D71A-47E7-8B61-DC5DA81EF8BB}"/>
              </a:ext>
            </a:extLst>
          </p:cNvPr>
          <p:cNvSpPr txBox="1"/>
          <p:nvPr/>
        </p:nvSpPr>
        <p:spPr>
          <a:xfrm>
            <a:off x="1380392" y="2470379"/>
            <a:ext cx="6383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  <a:latin typeface="Nexa Bold" panose="02000000000000000000" pitchFamily="50" charset="0"/>
              </a:rPr>
              <a:t>GRACIAS</a:t>
            </a:r>
            <a:endParaRPr lang="es-AR" sz="6000" dirty="0">
              <a:solidFill>
                <a:schemeClr val="bg1"/>
              </a:solidFill>
              <a:latin typeface="Nexa Bold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2413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123</Words>
  <Application>Microsoft Office PowerPoint</Application>
  <PresentationFormat>Presentación en pantalla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Avenir</vt:lpstr>
      <vt:lpstr>Avenir Black</vt:lpstr>
      <vt:lpstr>Calibri</vt:lpstr>
      <vt:lpstr>Calibri Light</vt:lpstr>
      <vt:lpstr>Nexa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</dc:creator>
  <cp:lastModifiedBy>Cristian</cp:lastModifiedBy>
  <cp:revision>3</cp:revision>
  <dcterms:created xsi:type="dcterms:W3CDTF">2022-05-06T15:36:22Z</dcterms:created>
  <dcterms:modified xsi:type="dcterms:W3CDTF">2022-05-06T18:47:42Z</dcterms:modified>
</cp:coreProperties>
</file>